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94AC9D-8EED-7BBB-9C0E-E0B48E975704}" name="Guest User" initials="GU" userId="S::urn:spo:anon#6565798643bae5c8879976f11a8818fff08d6d706498617dae9127394ae04155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  <a:srgbClr val="D9D9D9"/>
    <a:srgbClr val="FFD3D3"/>
    <a:srgbClr val="F4B183"/>
    <a:srgbClr val="EEEEEE"/>
    <a:srgbClr val="FF0000"/>
    <a:srgbClr val="5B9BD5"/>
    <a:srgbClr val="C55A11"/>
    <a:srgbClr val="427FB3"/>
    <a:srgbClr val="4D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47" autoAdjust="0"/>
    <p:restoredTop sz="76383" autoAdjust="0"/>
  </p:normalViewPr>
  <p:slideViewPr>
    <p:cSldViewPr snapToGrid="0">
      <p:cViewPr varScale="1">
        <p:scale>
          <a:sx n="54" d="100"/>
          <a:sy n="54" d="100"/>
        </p:scale>
        <p:origin x="232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.6|1.2|1|1.1|19.8|7.7|5.2|1.7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.6|1.2|1|1.1|19.8|7.7|5.2|1.7|4.9"/>
</p:tagL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16200</TotalTime>
  <Words>13934</Words>
  <Application>Microsoft Macintosh PowerPoint</Application>
  <PresentationFormat>Widescreen</PresentationFormat>
  <Paragraphs>2675</Paragraphs>
  <Slides>133</Slides>
  <Notes>120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41" baseType="lpstr">
      <vt:lpstr>-apple-system</vt:lpstr>
      <vt:lpstr>Arial</vt:lpstr>
      <vt:lpstr>Calibri</vt:lpstr>
      <vt:lpstr>Calibri Light</vt:lpstr>
      <vt:lpstr>Cambria Math</vt:lpstr>
      <vt:lpstr>Consolas</vt:lpstr>
      <vt:lpstr>Courier New</vt:lpstr>
      <vt:lpstr>Office Theme</vt:lpstr>
      <vt:lpstr>OverGen: An End-to-end Full-Stack Infrastructure for Domain-Specific Accelerator Research</vt:lpstr>
      <vt:lpstr>Access our Server</vt:lpstr>
      <vt:lpstr>Resources</vt:lpstr>
      <vt:lpstr>Specialized accelerators are the answer!</vt:lpstr>
      <vt:lpstr>Domain-Specific Accelerator Design</vt:lpstr>
      <vt:lpstr>Insights and Principles behind DSAGEN</vt:lpstr>
      <vt:lpstr>Coarse-Grain Spatial Architectures</vt:lpstr>
      <vt:lpstr>DSAGEN: Decoupled-Spatial  Architecture Generation</vt:lpstr>
      <vt:lpstr>OverGen: Specialized Overlay for FPGA Programming</vt:lpstr>
      <vt:lpstr>High-Level Synthesis</vt:lpstr>
      <vt:lpstr>Roadmap</vt:lpstr>
      <vt:lpstr>Decoupled-Spatial Paradigm: Spatial Architecture</vt:lpstr>
      <vt:lpstr>Decoupled-Spatial Paradigm: Decoupled Memory Access</vt:lpstr>
      <vt:lpstr>Decoupled-Spatial Paradigm: Summary</vt:lpstr>
      <vt:lpstr>PowerPoint Presentation</vt:lpstr>
      <vt:lpstr>Topology: Arbitrary Connectivity among Components</vt:lpstr>
      <vt:lpstr>Example of Modularity -- PE Types</vt:lpstr>
      <vt:lpstr>System Parameters</vt:lpstr>
      <vt:lpstr>Taxonomy of Memory</vt:lpstr>
      <vt:lpstr>Roadmap</vt:lpstr>
      <vt:lpstr>PowerPoint Presentation</vt:lpstr>
      <vt:lpstr>Codesign Feature Matrix</vt:lpstr>
      <vt:lpstr>What’s in this tutorial?</vt:lpstr>
      <vt:lpstr>What’s not in the tutorial?</vt:lpstr>
      <vt:lpstr>Abstraction, Compilation, Visualization, and Functional Simulation</vt:lpstr>
      <vt:lpstr>Roadmap</vt:lpstr>
      <vt:lpstr>Access our Server</vt:lpstr>
      <vt:lpstr>Compiling High-Level Lang. to Decoupled Spatial</vt:lpstr>
      <vt:lpstr>Compiling High-Level Lang. to Decoupled Spatial</vt:lpstr>
      <vt:lpstr>An Example of Pragma Annotation (dsa-apps/demo/mv.c)</vt:lpstr>
      <vt:lpstr>Parse the Pragma w/ Extended Clang</vt:lpstr>
      <vt:lpstr>Pragma Annotated Matrix-Vector Multiply w/ Metadata Encoded in LLVM IR</vt:lpstr>
      <vt:lpstr>Understanding the Encoded Hints in LLVM IR (mv.ll)</vt:lpstr>
      <vt:lpstr>Compiling High-Level Lang. to Decoupled Spatial</vt:lpstr>
      <vt:lpstr>Decoupled-Spatial Paradigm: Summary</vt:lpstr>
      <vt:lpstr>Decoupled Spatial Transformation</vt:lpstr>
      <vt:lpstr>Encoded Host Control Commands: Bitstream &amp; Barrier</vt:lpstr>
      <vt:lpstr>Encoded Host Control Commands: Memory Stream</vt:lpstr>
      <vt:lpstr>Encoded Memory Streams (CONT’D)</vt:lpstr>
      <vt:lpstr>Pragma Annotated Matrix-Vector Multiply w/ Metadata Encoded in LLVM IR</vt:lpstr>
      <vt:lpstr>Fully Pipelined Loop-Carried Addition</vt:lpstr>
      <vt:lpstr>Understanding Stream State (CONT'D)</vt:lpstr>
      <vt:lpstr>Compiling High-Level Lang. to Decoupled Spatial</vt:lpstr>
      <vt:lpstr>Understanding the Dataflow Graph</vt:lpstr>
      <vt:lpstr>Understanding the Generated DFG: Instructions &amp; State</vt:lpstr>
      <vt:lpstr>PowerPoint Presentation</vt:lpstr>
      <vt:lpstr>Address Generator: State of Memory Stream</vt:lpstr>
      <vt:lpstr>Understanding the DFG-ADG Mapping</vt:lpstr>
      <vt:lpstr>Spatial Mapping</vt:lpstr>
      <vt:lpstr>Understanding Memory Allocation</vt:lpstr>
      <vt:lpstr>Understanding Memory Allocation</vt:lpstr>
      <vt:lpstr>Understanding the Generated DFG --- (Programming Interface)</vt:lpstr>
      <vt:lpstr>Understanding the mDFG (Incrementally Complicated)</vt:lpstr>
      <vt:lpstr>Compiling High-Level Lang. to Decoupled Spatial</vt:lpstr>
      <vt:lpstr>Put it all together!</vt:lpstr>
      <vt:lpstr>Playing with the Unrolling Degree</vt:lpstr>
      <vt:lpstr>Idiomatic Dataflow Vectorization (Unrolling)</vt:lpstr>
      <vt:lpstr>Understanding the Gem5 Simulation Log</vt:lpstr>
      <vt:lpstr>PowerPoint Presentation</vt:lpstr>
      <vt:lpstr>PowerPoint Presentation</vt:lpstr>
      <vt:lpstr>Binaries for RTL Simulation</vt:lpstr>
      <vt:lpstr>     : Domain-Specific Accelerator Generator Hardware Perspective</vt:lpstr>
      <vt:lpstr>Outline</vt:lpstr>
      <vt:lpstr>Before we start: Code Structure Overview</vt:lpstr>
      <vt:lpstr>Before we start: DSAGEN Code Structure</vt:lpstr>
      <vt:lpstr>Outline</vt:lpstr>
      <vt:lpstr>DSAGEN Architecture Overview</vt:lpstr>
      <vt:lpstr>Stream Concurrent Execution Model</vt:lpstr>
      <vt:lpstr>Control System: Stream Dispatcher</vt:lpstr>
      <vt:lpstr>Stream Dispatcher: Why we need it?</vt:lpstr>
      <vt:lpstr>Stream Dispatcher: What does it do?</vt:lpstr>
      <vt:lpstr>Stream Dispatcher: What does it do?</vt:lpstr>
      <vt:lpstr>Stream Dispatcher: What does it do?</vt:lpstr>
      <vt:lpstr>Stream Dispatcher: What does it do?</vt:lpstr>
      <vt:lpstr>Memory System: Design Requirement? Why?</vt:lpstr>
      <vt:lpstr>Memory System: Why we need it?</vt:lpstr>
      <vt:lpstr>Memory System: What does it do?</vt:lpstr>
      <vt:lpstr>Memory System: What does it do?</vt:lpstr>
      <vt:lpstr>Memory System: What does it do?</vt:lpstr>
      <vt:lpstr>Memory System: What does it do?</vt:lpstr>
      <vt:lpstr>Memory System: What does it do?</vt:lpstr>
      <vt:lpstr>Memory System: What does it do?</vt:lpstr>
      <vt:lpstr>Memory System: What does it do?</vt:lpstr>
      <vt:lpstr>Vector Ports: What? Why?</vt:lpstr>
      <vt:lpstr>Vector Ports: What? Why?</vt:lpstr>
      <vt:lpstr>Spatial Computing System – DSA-CGRA-GEN</vt:lpstr>
      <vt:lpstr>Before Coffee Break: Hand-on Exercise</vt:lpstr>
      <vt:lpstr>Before Coffee Break: Hand-on Exercise</vt:lpstr>
      <vt:lpstr>Coffee Break (3:00 ~ 3:30pm)</vt:lpstr>
      <vt:lpstr>Outline</vt:lpstr>
      <vt:lpstr>Architecture Description Graph (ADG)</vt:lpstr>
      <vt:lpstr>Compute System: An CGRA Generator</vt:lpstr>
      <vt:lpstr>A Scala Embedded DSL – Build A Simple CGRA </vt:lpstr>
      <vt:lpstr>A Scala Embedded DSL – Adding Memory System</vt:lpstr>
      <vt:lpstr>A Scala Embedded DSL – Build A Simple CGRA </vt:lpstr>
      <vt:lpstr>Hand-on Exercise (30 min)</vt:lpstr>
      <vt:lpstr>Hand-on Exercise (30 min)</vt:lpstr>
      <vt:lpstr>Outline</vt:lpstr>
      <vt:lpstr>Unit Test DSAGEN generated accelerator</vt:lpstr>
      <vt:lpstr>RTL Simulation for real workloads</vt:lpstr>
      <vt:lpstr>Unit Test DSAGEN generated accelerator</vt:lpstr>
      <vt:lpstr>Understand Simulation Log</vt:lpstr>
      <vt:lpstr>Understand Simulation Log</vt:lpstr>
      <vt:lpstr>FPGA Overlay Overview</vt:lpstr>
      <vt:lpstr>FPGA Overlay Limitation</vt:lpstr>
      <vt:lpstr>Hand-on: FPGA Flow Command</vt:lpstr>
      <vt:lpstr>Outline</vt:lpstr>
      <vt:lpstr>Advanced: Log on FPGA Server and try it!</vt:lpstr>
      <vt:lpstr>Advanced: Use AutoBridge to help frequency</vt:lpstr>
      <vt:lpstr>DSE Goal Overview</vt:lpstr>
      <vt:lpstr>DSE Intuition</vt:lpstr>
      <vt:lpstr>Basic DSE Algorithm</vt:lpstr>
      <vt:lpstr>Auto-Extraction of DFG Files</vt:lpstr>
      <vt:lpstr>mDFG Recap</vt:lpstr>
      <vt:lpstr>Specifying DSE Input DFGS</vt:lpstr>
      <vt:lpstr>Starting the DSE</vt:lpstr>
      <vt:lpstr>Analytical Models</vt:lpstr>
      <vt:lpstr>Analytical Models</vt:lpstr>
      <vt:lpstr>Resource Estimation Models</vt:lpstr>
      <vt:lpstr>Design Space Explorer</vt:lpstr>
      <vt:lpstr>Spatial Design Space Exploration</vt:lpstr>
      <vt:lpstr>Spatial Scheduling</vt:lpstr>
      <vt:lpstr>Spatial Scheduling</vt:lpstr>
      <vt:lpstr>Spatial Scheduling</vt:lpstr>
      <vt:lpstr>Schedule-Preserving Transformations</vt:lpstr>
      <vt:lpstr>System Design Exploration</vt:lpstr>
      <vt:lpstr>Design Space Explorer</vt:lpstr>
      <vt:lpstr>Graph Visualization</vt:lpstr>
      <vt:lpstr>Graph Visualization</vt:lpstr>
      <vt:lpstr>Estimated Performance + Single-Core Resources</vt:lpstr>
      <vt:lpstr>Final Resources</vt:lpstr>
      <vt:lpstr>Normalized over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Programmable Accelerator Synthesis</dc:title>
  <dc:creator>Tony Nowatzki</dc:creator>
  <cp:lastModifiedBy> </cp:lastModifiedBy>
  <cp:revision>150</cp:revision>
  <dcterms:created xsi:type="dcterms:W3CDTF">2019-10-09T22:25:38Z</dcterms:created>
  <dcterms:modified xsi:type="dcterms:W3CDTF">2023-05-15T16:11:42Z</dcterms:modified>
</cp:coreProperties>
</file>